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r.piliapp.com/random/whee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152304" y="2149530"/>
            <a:ext cx="8153400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111919-9528-0C1B-3135-2D9FE59214F5}"/>
              </a:ext>
            </a:extLst>
          </p:cNvPr>
          <p:cNvSpPr txBox="1"/>
          <p:nvPr/>
        </p:nvSpPr>
        <p:spPr>
          <a:xfrm>
            <a:off x="3193931" y="5659730"/>
            <a:ext cx="609456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dirty="0">
                <a:hlinkClick r:id="rId2"/>
              </a:rPr>
              <a:t>https://ar.piliapp.com/random/wheel</a:t>
            </a:r>
            <a:r>
              <a:rPr lang="ar-AE" dirty="0"/>
              <a:t> /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058332-6BE4-DB62-8108-35CF3D6CF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278" y="1344708"/>
            <a:ext cx="3183443" cy="365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1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8</cp:revision>
  <dcterms:created xsi:type="dcterms:W3CDTF">2023-06-12T08:37:42Z</dcterms:created>
  <dcterms:modified xsi:type="dcterms:W3CDTF">2023-09-02T06:38:46Z</dcterms:modified>
</cp:coreProperties>
</file>